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う</a:t>
            </a:r>
            <a:r>
              <a:rPr lang="ja-JP" altLang="en-US" dirty="0" smtClean="0"/>
              <a:t>え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あります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いらっしゃい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バナナ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とても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かわいい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ひこうき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こうえん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しずかだ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スマホ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べんりだ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きれいだ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にぎやかだ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くだもの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いただきます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どんな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どうぶつ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すきだ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あのう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トイレ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おふろ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となり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たべもの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うどん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おじゃまします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とんかつ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つくえ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とけい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たのしい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こわい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こちそうさま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でした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960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178</Words>
  <Application>Microsoft Office PowerPoint</Application>
  <PresentationFormat>화면 슬라이드 쇼(4:3)</PresentationFormat>
  <Paragraphs>56</Paragraphs>
  <Slides>56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57" baseType="lpstr">
      <vt:lpstr>Office 테마</vt:lpstr>
      <vt:lpstr>うえ</vt:lpstr>
      <vt:lpstr>まえ</vt:lpstr>
      <vt:lpstr>みぎ</vt:lpstr>
      <vt:lpstr>なか</vt:lpstr>
      <vt:lpstr>おじゃまします</vt:lpstr>
      <vt:lpstr>ねこ</vt:lpstr>
      <vt:lpstr>～が</vt:lpstr>
      <vt:lpstr>います</vt:lpstr>
      <vt:lpstr>ほん</vt:lpstr>
      <vt:lpstr>あります</vt:lpstr>
      <vt:lpstr>はな</vt:lpstr>
      <vt:lpstr>～へ</vt:lpstr>
      <vt:lpstr>いらっしゃい</vt:lpstr>
      <vt:lpstr>どうぞ</vt:lpstr>
      <vt:lpstr>バナナ</vt:lpstr>
      <vt:lpstr>おいしい</vt:lpstr>
      <vt:lpstr>とても</vt:lpstr>
      <vt:lpstr>かわいい</vt:lpstr>
      <vt:lpstr>ひこうき</vt:lpstr>
      <vt:lpstr>はやい</vt:lpstr>
      <vt:lpstr>たかい</vt:lpstr>
      <vt:lpstr>この</vt:lpstr>
      <vt:lpstr>こうえん</vt:lpstr>
      <vt:lpstr>しずかだ</vt:lpstr>
      <vt:lpstr>スマホ</vt:lpstr>
      <vt:lpstr>べんりだ</vt:lpstr>
      <vt:lpstr>きもの</vt:lpstr>
      <vt:lpstr>きれいだ</vt:lpstr>
      <vt:lpstr>にぎやかだ</vt:lpstr>
      <vt:lpstr>くだもの</vt:lpstr>
      <vt:lpstr>どうぞ</vt:lpstr>
      <vt:lpstr>いただきます</vt:lpstr>
      <vt:lpstr>いぬ</vt:lpstr>
      <vt:lpstr>ええ</vt:lpstr>
      <vt:lpstr>にわ</vt:lpstr>
      <vt:lpstr>～に</vt:lpstr>
      <vt:lpstr>どんな</vt:lpstr>
      <vt:lpstr>どうぶつ</vt:lpstr>
      <vt:lpstr>すきだ</vt:lpstr>
      <vt:lpstr>～も</vt:lpstr>
      <vt:lpstr>あのう</vt:lpstr>
      <vt:lpstr>トイレ</vt:lpstr>
      <vt:lpstr>どこ</vt:lpstr>
      <vt:lpstr>おふろ</vt:lpstr>
      <vt:lpstr>となり</vt:lpstr>
      <vt:lpstr>さる</vt:lpstr>
      <vt:lpstr>たべもの</vt:lpstr>
      <vt:lpstr>うどん</vt:lpstr>
      <vt:lpstr>すし</vt:lpstr>
      <vt:lpstr>とんかつ</vt:lpstr>
      <vt:lpstr>つくえ</vt:lpstr>
      <vt:lpstr>かばん</vt:lpstr>
      <vt:lpstr>とけい</vt:lpstr>
      <vt:lpstr>たのしい</vt:lpstr>
      <vt:lpstr>こわい</vt:lpstr>
      <vt:lpstr>こちそうさま でした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17</cp:revision>
  <dcterms:created xsi:type="dcterms:W3CDTF">2017-11-08T00:01:05Z</dcterms:created>
  <dcterms:modified xsi:type="dcterms:W3CDTF">2017-11-22T00:46:24Z</dcterms:modified>
</cp:coreProperties>
</file>